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886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44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949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5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4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10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8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87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4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467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555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9AC46-2BAE-4888-889B-207B4A3D2D23}" type="datetimeFigureOut">
              <a:rPr lang="en-US" smtClean="0"/>
              <a:t>10/14/2014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FA2FD-5B55-4B13-B022-E04834FE12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505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sp.yimg.com/ib/th?id=HN.608019373445088245&amp;pid=15.1&amp;P=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854" y="179570"/>
            <a:ext cx="1300163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s://sp2.yimg.com/ib/th?id=HN.608023719773930086&amp;pid=15.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9570"/>
            <a:ext cx="1665102" cy="1115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3620" y="265834"/>
            <a:ext cx="6400800" cy="23545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Troop 54 </a:t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Novembe14 -16</a:t>
            </a:r>
            <a:b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Camping Trip 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3221" y="2743200"/>
            <a:ext cx="65685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CAMP WINNEBAGO </a:t>
            </a:r>
          </a:p>
          <a:p>
            <a:pPr algn="ctr"/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SCOUT RESERVATION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30" name="Picture 6" descr="https://sp.yimg.com/ib/th?id=HN.608013871593885126&amp;pid=15.1&amp;P=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9768">
            <a:off x="4720401" y="7138796"/>
            <a:ext cx="1752600" cy="168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sp.yimg.com/ib/th?id=HN.608012007572508432&amp;pid=15.1&amp;P=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21" y="3973124"/>
            <a:ext cx="2322826" cy="231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sp.yimg.com/ib/th?id=HN.607986435340111366&amp;pid=15.1&amp;P=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19838"/>
            <a:ext cx="28575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2209800" y="3886200"/>
            <a:ext cx="4572000" cy="3581400"/>
          </a:xfrm>
        </p:spPr>
        <p:txBody>
          <a:bodyPr>
            <a:no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Details 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Cost to be determined once we see amount of kids sign up.   Plus </a:t>
            </a:r>
            <a:r>
              <a:rPr lang="en-US" sz="1600" b="1" dirty="0">
                <a:solidFill>
                  <a:schemeClr val="tx1"/>
                </a:solidFill>
              </a:rPr>
              <a:t>the cost of food. </a:t>
            </a:r>
            <a:endParaRPr lang="en-US" sz="1600" b="1" dirty="0" smtClean="0">
              <a:solidFill>
                <a:schemeClr val="tx1"/>
              </a:solidFill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Please </a:t>
            </a:r>
            <a:r>
              <a:rPr lang="en-US" sz="1600" b="1" dirty="0">
                <a:solidFill>
                  <a:schemeClr val="tx1"/>
                </a:solidFill>
              </a:rPr>
              <a:t>note the </a:t>
            </a:r>
            <a:r>
              <a:rPr lang="en-US" sz="1600" b="1" dirty="0" smtClean="0">
                <a:solidFill>
                  <a:schemeClr val="tx1"/>
                </a:solidFill>
              </a:rPr>
              <a:t> will </a:t>
            </a:r>
            <a:r>
              <a:rPr lang="en-US" sz="1600" b="1" dirty="0">
                <a:solidFill>
                  <a:schemeClr val="tx1"/>
                </a:solidFill>
              </a:rPr>
              <a:t>be </a:t>
            </a:r>
            <a:r>
              <a:rPr lang="en-US" sz="1600" b="1" dirty="0" smtClean="0">
                <a:solidFill>
                  <a:schemeClr val="tx1"/>
                </a:solidFill>
              </a:rPr>
              <a:t>emailed &amp; </a:t>
            </a:r>
            <a:r>
              <a:rPr lang="en-US" sz="1600" b="1" dirty="0">
                <a:solidFill>
                  <a:schemeClr val="tx1"/>
                </a:solidFill>
              </a:rPr>
              <a:t>payment </a:t>
            </a:r>
            <a:r>
              <a:rPr lang="en-US" sz="1600" b="1" dirty="0" smtClean="0">
                <a:solidFill>
                  <a:schemeClr val="tx1"/>
                </a:solidFill>
              </a:rPr>
              <a:t>is due </a:t>
            </a:r>
            <a:r>
              <a:rPr lang="en-US" sz="1600" b="1" dirty="0">
                <a:solidFill>
                  <a:schemeClr val="tx1"/>
                </a:solidFill>
              </a:rPr>
              <a:t>at SUMC </a:t>
            </a:r>
            <a:r>
              <a:rPr lang="en-US" sz="1600" b="1" dirty="0" smtClean="0">
                <a:solidFill>
                  <a:schemeClr val="tx1"/>
                </a:solidFill>
              </a:rPr>
              <a:t>drop off on Friday.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Payment &amp; Permission Slips due </a:t>
            </a: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n-US" sz="1800" b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solidFill>
                  <a:schemeClr val="tx1"/>
                </a:solidFill>
              </a:rPr>
              <a:t>Return </a:t>
            </a:r>
            <a:r>
              <a:rPr lang="en-US" sz="1600" b="1" dirty="0" smtClean="0">
                <a:solidFill>
                  <a:schemeClr val="tx1"/>
                </a:solidFill>
              </a:rPr>
              <a:t>- Pick up scouts at Roxbury Library </a:t>
            </a:r>
            <a:r>
              <a:rPr lang="en-US" sz="1600" b="1" dirty="0" smtClean="0">
                <a:solidFill>
                  <a:schemeClr val="tx1"/>
                </a:solidFill>
              </a:rPr>
              <a:t> approx. </a:t>
            </a:r>
          </a:p>
          <a:p>
            <a:r>
              <a:rPr lang="en-US" sz="1600" b="1" dirty="0" smtClean="0">
                <a:solidFill>
                  <a:schemeClr val="tx1"/>
                </a:solidFill>
              </a:rPr>
              <a:t>11 </a:t>
            </a:r>
            <a:r>
              <a:rPr lang="en-US" sz="1600" b="1" dirty="0" smtClean="0">
                <a:solidFill>
                  <a:schemeClr val="tx1"/>
                </a:solidFill>
              </a:rPr>
              <a:t>a.m. on Sunday. 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24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allan">
      <a:dk1>
        <a:srgbClr val="141313"/>
      </a:dk1>
      <a:lt1>
        <a:sysClr val="window" lastClr="FFFFFF"/>
      </a:lt1>
      <a:dk2>
        <a:srgbClr val="99997A"/>
      </a:dk2>
      <a:lt2>
        <a:srgbClr val="669966"/>
      </a:lt2>
      <a:accent1>
        <a:srgbClr val="5C5C1F"/>
      </a:accent1>
      <a:accent2>
        <a:srgbClr val="AA4600"/>
      </a:accent2>
      <a:accent3>
        <a:srgbClr val="00649A"/>
      </a:accent3>
      <a:accent4>
        <a:srgbClr val="3C2400"/>
      </a:accent4>
      <a:accent5>
        <a:srgbClr val="DBAB30"/>
      </a:accent5>
      <a:accent6>
        <a:srgbClr val="5F96FF"/>
      </a:accent6>
      <a:hlink>
        <a:srgbClr val="0000FF"/>
      </a:hlink>
      <a:folHlink>
        <a:srgbClr val="800080"/>
      </a:folHlink>
    </a:clrScheme>
    <a:fontScheme name="Call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81</TotalTime>
  <Words>65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Troop 54  Novembe14 -16   Camping Trip </vt:lpstr>
    </vt:vector>
  </TitlesOfParts>
  <Company>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Troop 54  May Camping Trip</dc:title>
  <dc:creator>Grenot, Nidia</dc:creator>
  <cp:lastModifiedBy>raymond</cp:lastModifiedBy>
  <cp:revision>12</cp:revision>
  <cp:lastPrinted>2014-10-14T22:47:11Z</cp:lastPrinted>
  <dcterms:created xsi:type="dcterms:W3CDTF">2014-05-09T12:44:20Z</dcterms:created>
  <dcterms:modified xsi:type="dcterms:W3CDTF">2014-10-14T22:47:45Z</dcterms:modified>
</cp:coreProperties>
</file>